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325" r:id="rId3"/>
    <p:sldId id="329" r:id="rId4"/>
    <p:sldId id="326" r:id="rId5"/>
    <p:sldId id="331" r:id="rId6"/>
    <p:sldId id="327" r:id="rId7"/>
    <p:sldId id="332" r:id="rId8"/>
    <p:sldId id="328" r:id="rId9"/>
    <p:sldId id="330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4BA"/>
    <a:srgbClr val="F6C023"/>
    <a:srgbClr val="96C359"/>
    <a:srgbClr val="3D4C59"/>
    <a:srgbClr val="3C4C59"/>
    <a:srgbClr val="41ADE3"/>
    <a:srgbClr val="94C456"/>
    <a:srgbClr val="F9F3BB"/>
    <a:srgbClr val="F5C023"/>
    <a:srgbClr val="41A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/>
    <p:restoredTop sz="94354"/>
  </p:normalViewPr>
  <p:slideViewPr>
    <p:cSldViewPr snapToGrid="0" snapToObjects="1">
      <p:cViewPr>
        <p:scale>
          <a:sx n="120" d="100"/>
          <a:sy n="120" d="100"/>
        </p:scale>
        <p:origin x="237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EB298-51B8-4A46-83B8-BF66FE86695B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7E03B-70C4-0144-BA36-6124B76FE8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8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E03B-70C4-0144-BA36-6124B76FE89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771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47E03B-70C4-0144-BA36-6124B76FE89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123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47E03B-70C4-0144-BA36-6124B76FE89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792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47E03B-70C4-0144-BA36-6124B76FE89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396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47E03B-70C4-0144-BA36-6124B76FE89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28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573-2DD8-8840-827F-13A1D6E9C026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5207-E231-1840-9DDB-F6C79A4345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29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573-2DD8-8840-827F-13A1D6E9C026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5207-E231-1840-9DDB-F6C79A4345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76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573-2DD8-8840-827F-13A1D6E9C026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5207-E231-1840-9DDB-F6C79A4345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6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573-2DD8-8840-827F-13A1D6E9C026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5207-E231-1840-9DDB-F6C79A4345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82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573-2DD8-8840-827F-13A1D6E9C026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5207-E231-1840-9DDB-F6C79A4345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04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573-2DD8-8840-827F-13A1D6E9C026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5207-E231-1840-9DDB-F6C79A4345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14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573-2DD8-8840-827F-13A1D6E9C026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5207-E231-1840-9DDB-F6C79A4345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88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573-2DD8-8840-827F-13A1D6E9C026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5207-E231-1840-9DDB-F6C79A4345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04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573-2DD8-8840-827F-13A1D6E9C026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5207-E231-1840-9DDB-F6C79A4345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6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573-2DD8-8840-827F-13A1D6E9C026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5207-E231-1840-9DDB-F6C79A4345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80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573-2DD8-8840-827F-13A1D6E9C026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5207-E231-1840-9DDB-F6C79A4345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12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1573-2DD8-8840-827F-13A1D6E9C026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15207-E231-1840-9DDB-F6C79A4345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35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avier.bernier@sorbonne-universite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246" y="-74428"/>
            <a:ext cx="9182491" cy="7049160"/>
          </a:xfrm>
          <a:prstGeom prst="rect">
            <a:avLst/>
          </a:prstGeom>
          <a:solidFill>
            <a:srgbClr val="3D4C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1200" b="1" i="1" dirty="0">
              <a:solidFill>
                <a:schemeClr val="bg1"/>
              </a:solidFill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5689572" y="121585"/>
            <a:ext cx="38393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sz="1600" b="1" i="1" dirty="0">
                <a:solidFill>
                  <a:schemeClr val="bg1">
                    <a:lumMod val="75000"/>
                  </a:schemeClr>
                </a:solidFill>
              </a:rPr>
              <a:t>Nom du colloque ou du séminaire</a:t>
            </a:r>
            <a:endParaRPr lang="fr-FR" sz="1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600" b="1" dirty="0">
                <a:solidFill>
                  <a:srgbClr val="F8F1BF"/>
                </a:solidFill>
              </a:rPr>
              <a:t>Dates</a:t>
            </a:r>
          </a:p>
          <a:p>
            <a:pPr algn="ctr"/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368161" y="1747838"/>
            <a:ext cx="6407675" cy="68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fr-FR" sz="4400" b="1" dirty="0">
                <a:solidFill>
                  <a:schemeClr val="bg1"/>
                </a:solidFill>
                <a:latin typeface="Garamond" charset="0"/>
              </a:rPr>
              <a:t>Titre de la présentation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506754" y="6113657"/>
            <a:ext cx="38393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>
                <a:solidFill>
                  <a:srgbClr val="FFFF00"/>
                </a:solidFill>
              </a:rPr>
              <a:t>Prénom NOM</a:t>
            </a:r>
            <a:endParaRPr lang="fr-FR" b="1" i="1" dirty="0">
              <a:solidFill>
                <a:schemeClr val="bg1"/>
              </a:solidFill>
            </a:endParaRPr>
          </a:p>
          <a:p>
            <a:pPr algn="ctr"/>
            <a:r>
              <a:rPr lang="fr-FR" sz="1400" b="1" i="1" dirty="0" err="1">
                <a:solidFill>
                  <a:schemeClr val="bg1"/>
                </a:solidFill>
              </a:rPr>
              <a:t>Prenom.nom@sorbonne-universite.fr</a:t>
            </a:r>
            <a:endParaRPr lang="fr-FR" sz="1400" b="1" i="1" dirty="0">
              <a:solidFill>
                <a:schemeClr val="bg1"/>
              </a:solidFill>
              <a:hlinkClick r:id="rId3"/>
            </a:endParaRPr>
          </a:p>
          <a:p>
            <a:pPr algn="ctr"/>
            <a:endParaRPr lang="fr-FR" sz="1400" b="1" i="1" dirty="0">
              <a:solidFill>
                <a:schemeClr val="bg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576482C-FFD9-824A-8C66-60C815353FE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11" r="12752" b="5175"/>
          <a:stretch/>
        </p:blipFill>
        <p:spPr>
          <a:xfrm>
            <a:off x="88135" y="121585"/>
            <a:ext cx="1872867" cy="134422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3CB6918-2D6A-C742-9DA7-4412156CD915}"/>
              </a:ext>
            </a:extLst>
          </p:cNvPr>
          <p:cNvSpPr/>
          <p:nvPr/>
        </p:nvSpPr>
        <p:spPr>
          <a:xfrm>
            <a:off x="-1166788" y="5991673"/>
            <a:ext cx="57387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1050" dirty="0">
                <a:solidFill>
                  <a:schemeClr val="bg1"/>
                </a:solidFill>
              </a:rPr>
              <a:t>Laboratoire Médiations</a:t>
            </a:r>
          </a:p>
          <a:p>
            <a:pPr algn="ctr" fontAlgn="base"/>
            <a:r>
              <a:rPr lang="fr-FR" sz="1050" dirty="0">
                <a:solidFill>
                  <a:schemeClr val="bg1"/>
                </a:solidFill>
              </a:rPr>
              <a:t>Maison de la recherche</a:t>
            </a:r>
          </a:p>
          <a:p>
            <a:pPr algn="ctr" fontAlgn="base"/>
            <a:r>
              <a:rPr lang="fr-FR" sz="1050" dirty="0">
                <a:solidFill>
                  <a:schemeClr val="bg1"/>
                </a:solidFill>
              </a:rPr>
              <a:t>28 rue Serpente 75006 Paris France</a:t>
            </a:r>
            <a:br>
              <a:rPr lang="fr-FR" sz="1050" dirty="0">
                <a:solidFill>
                  <a:schemeClr val="bg1"/>
                </a:solidFill>
              </a:rPr>
            </a:br>
            <a:r>
              <a:rPr lang="fr-FR" sz="1050" dirty="0">
                <a:solidFill>
                  <a:srgbClr val="F8F1BF"/>
                </a:solidFill>
              </a:rPr>
              <a:t>https://laboratoire-</a:t>
            </a:r>
            <a:r>
              <a:rPr lang="fr-FR" sz="1050" dirty="0" err="1">
                <a:solidFill>
                  <a:srgbClr val="F8F1BF"/>
                </a:solidFill>
              </a:rPr>
              <a:t>mediations.sorbonne</a:t>
            </a:r>
            <a:r>
              <a:rPr lang="fr-FR" sz="1050" dirty="0">
                <a:solidFill>
                  <a:srgbClr val="F8F1BF"/>
                </a:solidFill>
              </a:rPr>
              <a:t>-</a:t>
            </a:r>
            <a:r>
              <a:rPr lang="fr-FR" sz="1050" dirty="0" err="1">
                <a:solidFill>
                  <a:srgbClr val="F8F1BF"/>
                </a:solidFill>
              </a:rPr>
              <a:t>universite.fr</a:t>
            </a:r>
            <a:endParaRPr lang="fr-FR" sz="1050" dirty="0">
              <a:solidFill>
                <a:srgbClr val="F8F1BF"/>
              </a:solidFill>
            </a:endParaRPr>
          </a:p>
        </p:txBody>
      </p:sp>
      <p:pic>
        <p:nvPicPr>
          <p:cNvPr id="8" name="Image 7" descr="Une image contenant lit, sombre&#10;&#10;Description générée automatiquement">
            <a:extLst>
              <a:ext uri="{FF2B5EF4-FFF2-40B4-BE49-F238E27FC236}">
                <a16:creationId xmlns:a16="http://schemas.microsoft.com/office/drawing/2014/main" id="{E39623A9-6DAB-324E-B3BF-F4E1922DA8B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2607"/>
          <a:stretch/>
        </p:blipFill>
        <p:spPr>
          <a:xfrm>
            <a:off x="2434420" y="2452414"/>
            <a:ext cx="4275158" cy="330868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14D1B4E1-CB08-6C4B-A8C2-CD58C5B0139B}"/>
              </a:ext>
            </a:extLst>
          </p:cNvPr>
          <p:cNvSpPr txBox="1"/>
          <p:nvPr/>
        </p:nvSpPr>
        <p:spPr>
          <a:xfrm rot="20086893">
            <a:off x="5118620" y="4487881"/>
            <a:ext cx="186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Éventuelle(s) illustration(s)</a:t>
            </a:r>
          </a:p>
        </p:txBody>
      </p:sp>
    </p:spTree>
    <p:extLst>
      <p:ext uri="{BB962C8B-B14F-4D97-AF65-F5344CB8AC3E}">
        <p14:creationId xmlns:p14="http://schemas.microsoft.com/office/powerpoint/2010/main" val="51574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-238942"/>
            <a:ext cx="9144000" cy="6858000"/>
          </a:xfrm>
          <a:prstGeom prst="rect">
            <a:avLst/>
          </a:prstGeom>
          <a:solidFill>
            <a:srgbClr val="41ADE2"/>
          </a:solidFill>
          <a:ln>
            <a:noFill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596900"/>
          </a:xfrm>
          <a:prstGeom prst="rect">
            <a:avLst/>
          </a:prstGeom>
          <a:solidFill>
            <a:srgbClr val="41ADE2"/>
          </a:solidFill>
          <a:ln>
            <a:noFill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0" y="6587370"/>
            <a:ext cx="9144000" cy="280077"/>
          </a:xfrm>
          <a:prstGeom prst="rect">
            <a:avLst/>
          </a:prstGeom>
          <a:solidFill>
            <a:srgbClr val="3D4C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fr-FR" sz="1400" b="1" dirty="0">
                <a:solidFill>
                  <a:schemeClr val="bg1"/>
                </a:solidFill>
                <a:latin typeface="Garamond" charset="0"/>
              </a:rPr>
              <a:t>Titre de l’exposé</a:t>
            </a: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451ACF3A-E3A4-824C-8A02-29950ABDD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3381" y="2800302"/>
            <a:ext cx="4351456" cy="628698"/>
          </a:xfrm>
          <a:prstGeom prst="rect">
            <a:avLst/>
          </a:prstGeom>
          <a:solidFill>
            <a:srgbClr val="41ADE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fr-FR" sz="4000" b="1" dirty="0">
                <a:latin typeface="Garamond" charset="0"/>
              </a:rPr>
              <a:t>Titre de partie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C7B595C-979D-1041-8D2E-E95066A10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28" y="6617563"/>
            <a:ext cx="246694" cy="21520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3086D4D6-BFEC-CC4A-80FA-6776CEF3A5D7}"/>
              </a:ext>
            </a:extLst>
          </p:cNvPr>
          <p:cNvSpPr txBox="1"/>
          <p:nvPr/>
        </p:nvSpPr>
        <p:spPr>
          <a:xfrm>
            <a:off x="352376" y="6598374"/>
            <a:ext cx="19943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i="1" dirty="0">
                <a:solidFill>
                  <a:schemeClr val="bg1"/>
                </a:solidFill>
              </a:rPr>
              <a:t>Laboratoire MÉDIATIONS</a:t>
            </a:r>
          </a:p>
        </p:txBody>
      </p:sp>
      <p:pic>
        <p:nvPicPr>
          <p:cNvPr id="13" name="Image 12" descr="Une image contenant lit, sombre&#10;&#10;Description générée automatiquement">
            <a:extLst>
              <a:ext uri="{FF2B5EF4-FFF2-40B4-BE49-F238E27FC236}">
                <a16:creationId xmlns:a16="http://schemas.microsoft.com/office/drawing/2014/main" id="{7F705899-0ED9-6944-8339-D023A1D9A52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056" t="1" r="13627" b="591"/>
          <a:stretch/>
        </p:blipFill>
        <p:spPr>
          <a:xfrm>
            <a:off x="758070" y="1489724"/>
            <a:ext cx="3177242" cy="4249883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96B5BDFB-E0A1-D748-AB33-AB31565F8078}"/>
              </a:ext>
            </a:extLst>
          </p:cNvPr>
          <p:cNvSpPr txBox="1"/>
          <p:nvPr/>
        </p:nvSpPr>
        <p:spPr>
          <a:xfrm rot="20086893">
            <a:off x="2287286" y="4354538"/>
            <a:ext cx="186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Éventuelle(s) illustration(s)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ECB64C-380A-D442-9E9C-14CC2B14BE2C}"/>
              </a:ext>
            </a:extLst>
          </p:cNvPr>
          <p:cNvSpPr/>
          <p:nvPr/>
        </p:nvSpPr>
        <p:spPr>
          <a:xfrm>
            <a:off x="8209352" y="6598374"/>
            <a:ext cx="83548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b="1" i="1" dirty="0">
                <a:solidFill>
                  <a:srgbClr val="FFFF00"/>
                </a:solidFill>
              </a:rPr>
              <a:t>Prénom NOM</a:t>
            </a:r>
            <a:endParaRPr lang="fr-FR" sz="9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3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41ADE3"/>
          </a:solidFill>
          <a:ln>
            <a:noFill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596900"/>
          </a:xfrm>
          <a:prstGeom prst="rect">
            <a:avLst/>
          </a:prstGeom>
          <a:solidFill>
            <a:srgbClr val="41ADE3"/>
          </a:solidFill>
          <a:ln>
            <a:noFill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84595" y="6137312"/>
            <a:ext cx="8385997" cy="333681"/>
          </a:xfrm>
          <a:prstGeom prst="rect">
            <a:avLst/>
          </a:prstGeom>
          <a:solidFill>
            <a:srgbClr val="41ADE3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fr-FR" sz="1800" b="1" dirty="0">
                <a:solidFill>
                  <a:schemeClr val="bg1"/>
                </a:solidFill>
                <a:latin typeface="Garamond" charset="0"/>
              </a:rPr>
              <a:t>De quoi parle-t-on ?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0" y="6584950"/>
            <a:ext cx="9144000" cy="280077"/>
          </a:xfrm>
          <a:prstGeom prst="rect">
            <a:avLst/>
          </a:prstGeom>
          <a:solidFill>
            <a:srgbClr val="3D4C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fr-FR" sz="1400" b="1" dirty="0">
                <a:solidFill>
                  <a:schemeClr val="bg1"/>
                </a:solidFill>
                <a:latin typeface="Garamond" charset="0"/>
              </a:rPr>
              <a:t>Titre de l’exposé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96AE43B-EAA3-8542-8450-33590A95467D}"/>
              </a:ext>
            </a:extLst>
          </p:cNvPr>
          <p:cNvSpPr txBox="1"/>
          <p:nvPr/>
        </p:nvSpPr>
        <p:spPr>
          <a:xfrm rot="3080438">
            <a:off x="7067550" y="861124"/>
            <a:ext cx="11266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0A37300-A8AF-FF43-A1D9-1251E39B7C1C}"/>
              </a:ext>
            </a:extLst>
          </p:cNvPr>
          <p:cNvSpPr txBox="1"/>
          <p:nvPr/>
        </p:nvSpPr>
        <p:spPr>
          <a:xfrm rot="5400000">
            <a:off x="7067549" y="1195099"/>
            <a:ext cx="11266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94428ABD-7D31-9D4A-9803-27AF6E7A99D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5949" y="3290501"/>
            <a:ext cx="4995974" cy="276999"/>
          </a:xfrm>
          <a:prstGeom prst="rect">
            <a:avLst/>
          </a:prstGeom>
          <a:solidFill>
            <a:srgbClr val="41ADE3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200" b="1" i="1" dirty="0">
                <a:solidFill>
                  <a:srgbClr val="3D4C59"/>
                </a:solidFill>
                <a:latin typeface="Garamond" charset="0"/>
              </a:rPr>
              <a:t>Nom du colloque, du séminaire ou de l’événement Prénom NOM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54A0A1A-E7E1-1E49-BBD3-967F25E731EF}"/>
              </a:ext>
            </a:extLst>
          </p:cNvPr>
          <p:cNvSpPr txBox="1"/>
          <p:nvPr/>
        </p:nvSpPr>
        <p:spPr>
          <a:xfrm>
            <a:off x="2131106" y="148479"/>
            <a:ext cx="5315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/>
              <a:t>That’s</a:t>
            </a:r>
            <a:r>
              <a:rPr lang="fr-FR" sz="2800" b="1" dirty="0"/>
              <a:t> the question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281898BF-CCB2-8B42-8B4A-54BC1D0075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29" t="15071" r="33001" b="39364"/>
          <a:stretch/>
        </p:blipFill>
        <p:spPr>
          <a:xfrm>
            <a:off x="134400" y="6105077"/>
            <a:ext cx="537779" cy="42952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FD6D44A-7E74-2845-9D81-CE9A04221AA2}"/>
              </a:ext>
            </a:extLst>
          </p:cNvPr>
          <p:cNvSpPr txBox="1"/>
          <p:nvPr/>
        </p:nvSpPr>
        <p:spPr>
          <a:xfrm>
            <a:off x="713690" y="6102707"/>
            <a:ext cx="370013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3C4C59"/>
                </a:solidFill>
              </a:rPr>
              <a:t>Laboratoire MEDIATIONS</a:t>
            </a:r>
            <a:br>
              <a:rPr lang="fr-FR" sz="1100" dirty="0">
                <a:solidFill>
                  <a:srgbClr val="3C4C59"/>
                </a:solidFill>
              </a:rPr>
            </a:br>
            <a:r>
              <a:rPr lang="fr-FR" sz="800" dirty="0">
                <a:solidFill>
                  <a:srgbClr val="3C4C59"/>
                </a:solidFill>
              </a:rPr>
              <a:t>Unité de Recherche de Sorbonne Université</a:t>
            </a:r>
            <a:endParaRPr lang="fr-FR" sz="1100" dirty="0">
              <a:solidFill>
                <a:srgbClr val="3C4C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19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-240437"/>
            <a:ext cx="9144000" cy="6858000"/>
          </a:xfrm>
          <a:prstGeom prst="rect">
            <a:avLst/>
          </a:prstGeom>
          <a:solidFill>
            <a:srgbClr val="F5C023"/>
          </a:solidFill>
          <a:ln>
            <a:noFill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6020663"/>
            <a:ext cx="9144000" cy="596900"/>
          </a:xfrm>
          <a:prstGeom prst="rect">
            <a:avLst/>
          </a:prstGeom>
          <a:solidFill>
            <a:srgbClr val="F5C023"/>
          </a:solidFill>
          <a:ln>
            <a:noFill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0" y="6584950"/>
            <a:ext cx="9144000" cy="280077"/>
          </a:xfrm>
          <a:prstGeom prst="rect">
            <a:avLst/>
          </a:prstGeom>
          <a:solidFill>
            <a:srgbClr val="3D4C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fr-FR" sz="1400" b="1" dirty="0">
                <a:solidFill>
                  <a:schemeClr val="bg1"/>
                </a:solidFill>
                <a:latin typeface="Garamond" charset="0"/>
              </a:rPr>
              <a:t>Titre de l’exposé</a:t>
            </a: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451ACF3A-E3A4-824C-8A02-29950ABDD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3381" y="2800142"/>
            <a:ext cx="4351456" cy="628698"/>
          </a:xfrm>
          <a:prstGeom prst="rect">
            <a:avLst/>
          </a:prstGeom>
          <a:solidFill>
            <a:srgbClr val="F5C023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fr-FR" sz="4000" b="1" dirty="0">
                <a:latin typeface="Garamond" charset="0"/>
              </a:rPr>
              <a:t>Titre de partie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086D4D6-BFEC-CC4A-80FA-6776CEF3A5D7}"/>
              </a:ext>
            </a:extLst>
          </p:cNvPr>
          <p:cNvSpPr txBox="1"/>
          <p:nvPr/>
        </p:nvSpPr>
        <p:spPr>
          <a:xfrm>
            <a:off x="352376" y="6598374"/>
            <a:ext cx="19943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i="1" dirty="0">
                <a:solidFill>
                  <a:schemeClr val="bg1"/>
                </a:solidFill>
              </a:rPr>
              <a:t>Laboratoire MÉDIATIONS</a:t>
            </a:r>
          </a:p>
        </p:txBody>
      </p:sp>
      <p:pic>
        <p:nvPicPr>
          <p:cNvPr id="13" name="Image 12" descr="Une image contenant lit, sombre&#10;&#10;Description générée automatiquement">
            <a:extLst>
              <a:ext uri="{FF2B5EF4-FFF2-40B4-BE49-F238E27FC236}">
                <a16:creationId xmlns:a16="http://schemas.microsoft.com/office/drawing/2014/main" id="{7F705899-0ED9-6944-8339-D023A1D9A5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056" t="1" r="13627" b="591"/>
          <a:stretch/>
        </p:blipFill>
        <p:spPr>
          <a:xfrm>
            <a:off x="758070" y="1489724"/>
            <a:ext cx="3177242" cy="4249883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96B5BDFB-E0A1-D748-AB33-AB31565F8078}"/>
              </a:ext>
            </a:extLst>
          </p:cNvPr>
          <p:cNvSpPr txBox="1"/>
          <p:nvPr/>
        </p:nvSpPr>
        <p:spPr>
          <a:xfrm rot="20086893">
            <a:off x="2287286" y="4354538"/>
            <a:ext cx="186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Éventuelle(s) illustration(s)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ECB64C-380A-D442-9E9C-14CC2B14BE2C}"/>
              </a:ext>
            </a:extLst>
          </p:cNvPr>
          <p:cNvSpPr/>
          <p:nvPr/>
        </p:nvSpPr>
        <p:spPr>
          <a:xfrm>
            <a:off x="8209352" y="6598374"/>
            <a:ext cx="83548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b="1" i="1" dirty="0">
                <a:solidFill>
                  <a:srgbClr val="FFFF00"/>
                </a:solidFill>
              </a:rPr>
              <a:t>Prénom NOM</a:t>
            </a:r>
            <a:endParaRPr lang="fr-FR" sz="900" b="1" i="1" dirty="0">
              <a:solidFill>
                <a:schemeClr val="bg1"/>
              </a:solidFill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6BA1033E-E6B1-4D45-B422-689D7804D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328" y="6617563"/>
            <a:ext cx="246694" cy="21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63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6C023"/>
          </a:solidFill>
          <a:ln>
            <a:noFill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596900"/>
          </a:xfrm>
          <a:prstGeom prst="rect">
            <a:avLst/>
          </a:prstGeom>
          <a:solidFill>
            <a:srgbClr val="F6C023"/>
          </a:solidFill>
          <a:ln>
            <a:noFill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84595" y="6137312"/>
            <a:ext cx="8385997" cy="333681"/>
          </a:xfrm>
          <a:prstGeom prst="rect">
            <a:avLst/>
          </a:prstGeom>
          <a:solidFill>
            <a:srgbClr val="F6C023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fr-FR" sz="1800" b="1" dirty="0">
                <a:latin typeface="Garamond" charset="0"/>
              </a:rPr>
              <a:t>De quoi parle-t-on ?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0" y="6584950"/>
            <a:ext cx="9144000" cy="280077"/>
          </a:xfrm>
          <a:prstGeom prst="rect">
            <a:avLst/>
          </a:prstGeom>
          <a:solidFill>
            <a:srgbClr val="3D4C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fr-FR" sz="1400" b="1" dirty="0">
                <a:solidFill>
                  <a:schemeClr val="bg1"/>
                </a:solidFill>
                <a:latin typeface="Garamond" charset="0"/>
              </a:rPr>
              <a:t>Titre de l’exposé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96AE43B-EAA3-8542-8450-33590A95467D}"/>
              </a:ext>
            </a:extLst>
          </p:cNvPr>
          <p:cNvSpPr txBox="1"/>
          <p:nvPr/>
        </p:nvSpPr>
        <p:spPr>
          <a:xfrm rot="3080438">
            <a:off x="7067550" y="861124"/>
            <a:ext cx="11266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0A37300-A8AF-FF43-A1D9-1251E39B7C1C}"/>
              </a:ext>
            </a:extLst>
          </p:cNvPr>
          <p:cNvSpPr txBox="1"/>
          <p:nvPr/>
        </p:nvSpPr>
        <p:spPr>
          <a:xfrm rot="5400000">
            <a:off x="7067549" y="1195099"/>
            <a:ext cx="11266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94428ABD-7D31-9D4A-9803-27AF6E7A99D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5949" y="3290501"/>
            <a:ext cx="4995974" cy="276999"/>
          </a:xfrm>
          <a:prstGeom prst="rect">
            <a:avLst/>
          </a:prstGeom>
          <a:solidFill>
            <a:srgbClr val="F6C023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200" b="1" i="1" dirty="0">
                <a:solidFill>
                  <a:srgbClr val="3D4C59"/>
                </a:solidFill>
                <a:latin typeface="Garamond" charset="0"/>
              </a:rPr>
              <a:t>Nom du colloque, du séminaire ou de l’événement Prénom NOM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54A0A1A-E7E1-1E49-BBD3-967F25E731EF}"/>
              </a:ext>
            </a:extLst>
          </p:cNvPr>
          <p:cNvSpPr txBox="1"/>
          <p:nvPr/>
        </p:nvSpPr>
        <p:spPr>
          <a:xfrm>
            <a:off x="2131106" y="148479"/>
            <a:ext cx="5315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/>
              <a:t>That’s</a:t>
            </a:r>
            <a:r>
              <a:rPr lang="fr-FR" sz="2800" b="1" dirty="0"/>
              <a:t> the question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281898BF-CCB2-8B42-8B4A-54BC1D0075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29" t="15071" r="33001" b="39364"/>
          <a:stretch/>
        </p:blipFill>
        <p:spPr>
          <a:xfrm>
            <a:off x="134400" y="6105077"/>
            <a:ext cx="537779" cy="42952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FD6D44A-7E74-2845-9D81-CE9A04221AA2}"/>
              </a:ext>
            </a:extLst>
          </p:cNvPr>
          <p:cNvSpPr txBox="1"/>
          <p:nvPr/>
        </p:nvSpPr>
        <p:spPr>
          <a:xfrm>
            <a:off x="713690" y="6102707"/>
            <a:ext cx="370013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3C4C59"/>
                </a:solidFill>
              </a:rPr>
              <a:t>Laboratoire MEDIATIONS</a:t>
            </a:r>
            <a:br>
              <a:rPr lang="fr-FR" sz="1100" dirty="0">
                <a:solidFill>
                  <a:srgbClr val="3C4C59"/>
                </a:solidFill>
              </a:rPr>
            </a:br>
            <a:r>
              <a:rPr lang="fr-FR" sz="800" dirty="0">
                <a:solidFill>
                  <a:srgbClr val="3C4C59"/>
                </a:solidFill>
              </a:rPr>
              <a:t>Unité de Recherche de Sorbonne Université</a:t>
            </a:r>
            <a:endParaRPr lang="fr-FR" sz="1100" dirty="0">
              <a:solidFill>
                <a:srgbClr val="3C4C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08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-240437"/>
            <a:ext cx="9144000" cy="6858000"/>
          </a:xfrm>
          <a:prstGeom prst="rect">
            <a:avLst/>
          </a:prstGeom>
          <a:solidFill>
            <a:srgbClr val="F9F3BB"/>
          </a:solidFill>
          <a:ln>
            <a:noFill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6020663"/>
            <a:ext cx="9144000" cy="596900"/>
          </a:xfrm>
          <a:prstGeom prst="rect">
            <a:avLst/>
          </a:prstGeom>
          <a:solidFill>
            <a:srgbClr val="F9F3BB"/>
          </a:solidFill>
          <a:ln>
            <a:noFill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0" y="6584950"/>
            <a:ext cx="9144000" cy="280077"/>
          </a:xfrm>
          <a:prstGeom prst="rect">
            <a:avLst/>
          </a:prstGeom>
          <a:solidFill>
            <a:srgbClr val="3D4C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fr-FR" sz="1400" b="1" dirty="0">
                <a:solidFill>
                  <a:schemeClr val="bg1"/>
                </a:solidFill>
                <a:latin typeface="Garamond" charset="0"/>
              </a:rPr>
              <a:t>Titre de l’exposé</a:t>
            </a: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451ACF3A-E3A4-824C-8A02-29950ABDD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3381" y="2800142"/>
            <a:ext cx="4351456" cy="628698"/>
          </a:xfrm>
          <a:prstGeom prst="rect">
            <a:avLst/>
          </a:prstGeom>
          <a:solidFill>
            <a:srgbClr val="F9F3BB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fr-FR" sz="4000" b="1" dirty="0">
                <a:latin typeface="Garamond" charset="0"/>
              </a:rPr>
              <a:t>Titre de partie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086D4D6-BFEC-CC4A-80FA-6776CEF3A5D7}"/>
              </a:ext>
            </a:extLst>
          </p:cNvPr>
          <p:cNvSpPr txBox="1"/>
          <p:nvPr/>
        </p:nvSpPr>
        <p:spPr>
          <a:xfrm>
            <a:off x="352376" y="6598374"/>
            <a:ext cx="19943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i="1" dirty="0">
                <a:solidFill>
                  <a:schemeClr val="bg1"/>
                </a:solidFill>
              </a:rPr>
              <a:t>Laboratoire MÉDIATIONS</a:t>
            </a:r>
          </a:p>
        </p:txBody>
      </p:sp>
      <p:pic>
        <p:nvPicPr>
          <p:cNvPr id="13" name="Image 12" descr="Une image contenant lit, sombre&#10;&#10;Description générée automatiquement">
            <a:extLst>
              <a:ext uri="{FF2B5EF4-FFF2-40B4-BE49-F238E27FC236}">
                <a16:creationId xmlns:a16="http://schemas.microsoft.com/office/drawing/2014/main" id="{7F705899-0ED9-6944-8339-D023A1D9A5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056" t="1" r="13627" b="591"/>
          <a:stretch/>
        </p:blipFill>
        <p:spPr>
          <a:xfrm>
            <a:off x="758070" y="1489724"/>
            <a:ext cx="3177242" cy="4249883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96B5BDFB-E0A1-D748-AB33-AB31565F8078}"/>
              </a:ext>
            </a:extLst>
          </p:cNvPr>
          <p:cNvSpPr txBox="1"/>
          <p:nvPr/>
        </p:nvSpPr>
        <p:spPr>
          <a:xfrm rot="20086893">
            <a:off x="2287286" y="4354538"/>
            <a:ext cx="186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Éventuelle(s) illustration(s)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ECB64C-380A-D442-9E9C-14CC2B14BE2C}"/>
              </a:ext>
            </a:extLst>
          </p:cNvPr>
          <p:cNvSpPr/>
          <p:nvPr/>
        </p:nvSpPr>
        <p:spPr>
          <a:xfrm>
            <a:off x="8209352" y="6598374"/>
            <a:ext cx="83548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b="1" i="1" dirty="0">
                <a:solidFill>
                  <a:srgbClr val="FFFF00"/>
                </a:solidFill>
              </a:rPr>
              <a:t>Prénom NOM</a:t>
            </a:r>
            <a:endParaRPr lang="fr-FR" sz="900" b="1" i="1" dirty="0">
              <a:solidFill>
                <a:schemeClr val="bg1"/>
              </a:solidFill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6BA1033E-E6B1-4D45-B422-689D7804D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328" y="6617563"/>
            <a:ext cx="246694" cy="21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34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7027"/>
            <a:ext cx="611188" cy="6858000"/>
          </a:xfrm>
          <a:prstGeom prst="rect">
            <a:avLst/>
          </a:prstGeom>
          <a:solidFill>
            <a:srgbClr val="F9F4BA"/>
          </a:solidFill>
          <a:ln>
            <a:noFill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596900"/>
          </a:xfrm>
          <a:prstGeom prst="rect">
            <a:avLst/>
          </a:prstGeom>
          <a:solidFill>
            <a:srgbClr val="F9F4BA"/>
          </a:solidFill>
          <a:ln>
            <a:noFill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84595" y="6144339"/>
            <a:ext cx="8385997" cy="333681"/>
          </a:xfrm>
          <a:prstGeom prst="rect">
            <a:avLst/>
          </a:prstGeom>
          <a:solidFill>
            <a:srgbClr val="F9F4BA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fr-FR" sz="1800" b="1" dirty="0">
                <a:latin typeface="Garamond" charset="0"/>
              </a:rPr>
              <a:t>De quoi parle-t-on ?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0" y="6584950"/>
            <a:ext cx="9144000" cy="280077"/>
          </a:xfrm>
          <a:prstGeom prst="rect">
            <a:avLst/>
          </a:prstGeom>
          <a:solidFill>
            <a:srgbClr val="3D4C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fr-FR" sz="1400" b="1" dirty="0">
                <a:solidFill>
                  <a:schemeClr val="bg1"/>
                </a:solidFill>
                <a:latin typeface="Garamond" charset="0"/>
              </a:rPr>
              <a:t>Titre de l’exposé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96AE43B-EAA3-8542-8450-33590A95467D}"/>
              </a:ext>
            </a:extLst>
          </p:cNvPr>
          <p:cNvSpPr txBox="1"/>
          <p:nvPr/>
        </p:nvSpPr>
        <p:spPr>
          <a:xfrm rot="3080438">
            <a:off x="7067550" y="861124"/>
            <a:ext cx="11266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0A37300-A8AF-FF43-A1D9-1251E39B7C1C}"/>
              </a:ext>
            </a:extLst>
          </p:cNvPr>
          <p:cNvSpPr txBox="1"/>
          <p:nvPr/>
        </p:nvSpPr>
        <p:spPr>
          <a:xfrm rot="5400000">
            <a:off x="7067549" y="1195099"/>
            <a:ext cx="11266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94428ABD-7D31-9D4A-9803-27AF6E7A99D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5949" y="3297528"/>
            <a:ext cx="4995974" cy="276999"/>
          </a:xfrm>
          <a:prstGeom prst="rect">
            <a:avLst/>
          </a:prstGeom>
          <a:solidFill>
            <a:srgbClr val="F9F4BA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200" b="1" i="1" dirty="0">
                <a:solidFill>
                  <a:srgbClr val="3D4C59"/>
                </a:solidFill>
                <a:latin typeface="Garamond" charset="0"/>
              </a:rPr>
              <a:t>Nom du colloque, du séminaire ou de l’événement Prénom NOM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54A0A1A-E7E1-1E49-BBD3-967F25E731EF}"/>
              </a:ext>
            </a:extLst>
          </p:cNvPr>
          <p:cNvSpPr txBox="1"/>
          <p:nvPr/>
        </p:nvSpPr>
        <p:spPr>
          <a:xfrm>
            <a:off x="2131106" y="148479"/>
            <a:ext cx="5315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/>
              <a:t>That’s</a:t>
            </a:r>
            <a:r>
              <a:rPr lang="fr-FR" sz="2800" b="1" dirty="0"/>
              <a:t> the question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281898BF-CCB2-8B42-8B4A-54BC1D0075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29" t="15071" r="33001" b="39364"/>
          <a:stretch/>
        </p:blipFill>
        <p:spPr>
          <a:xfrm>
            <a:off x="134400" y="6105077"/>
            <a:ext cx="537779" cy="42952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FD6D44A-7E74-2845-9D81-CE9A04221AA2}"/>
              </a:ext>
            </a:extLst>
          </p:cNvPr>
          <p:cNvSpPr txBox="1"/>
          <p:nvPr/>
        </p:nvSpPr>
        <p:spPr>
          <a:xfrm>
            <a:off x="713690" y="6109734"/>
            <a:ext cx="3700130" cy="384721"/>
          </a:xfrm>
          <a:prstGeom prst="rect">
            <a:avLst/>
          </a:prstGeom>
          <a:solidFill>
            <a:srgbClr val="F9F4BA"/>
          </a:solidFill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3C4C59"/>
                </a:solidFill>
              </a:rPr>
              <a:t>Laboratoire MEDIATIONS</a:t>
            </a:r>
            <a:br>
              <a:rPr lang="fr-FR" sz="1100" dirty="0">
                <a:solidFill>
                  <a:srgbClr val="3C4C59"/>
                </a:solidFill>
              </a:rPr>
            </a:br>
            <a:r>
              <a:rPr lang="fr-FR" sz="800" dirty="0">
                <a:solidFill>
                  <a:srgbClr val="3C4C59"/>
                </a:solidFill>
              </a:rPr>
              <a:t>Unité de Recherche de Sorbonne Université</a:t>
            </a:r>
            <a:endParaRPr lang="fr-FR" sz="1100" dirty="0">
              <a:solidFill>
                <a:srgbClr val="3C4C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076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-238942"/>
            <a:ext cx="9144000" cy="6858000"/>
          </a:xfrm>
          <a:prstGeom prst="rect">
            <a:avLst/>
          </a:prstGeom>
          <a:solidFill>
            <a:srgbClr val="96C359"/>
          </a:solidFill>
          <a:ln>
            <a:noFill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6020663"/>
            <a:ext cx="9144000" cy="596900"/>
          </a:xfrm>
          <a:prstGeom prst="rect">
            <a:avLst/>
          </a:prstGeom>
          <a:solidFill>
            <a:srgbClr val="96C359"/>
          </a:solidFill>
          <a:ln>
            <a:noFill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0" y="6584950"/>
            <a:ext cx="9144000" cy="280077"/>
          </a:xfrm>
          <a:prstGeom prst="rect">
            <a:avLst/>
          </a:prstGeom>
          <a:solidFill>
            <a:srgbClr val="3D4C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fr-FR" sz="1400" b="1" dirty="0">
                <a:solidFill>
                  <a:schemeClr val="bg1"/>
                </a:solidFill>
                <a:latin typeface="Garamond" charset="0"/>
              </a:rPr>
              <a:t>Titre de l’exposé</a:t>
            </a: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451ACF3A-E3A4-824C-8A02-29950ABDD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3381" y="2800142"/>
            <a:ext cx="4351456" cy="628698"/>
          </a:xfrm>
          <a:prstGeom prst="rect">
            <a:avLst/>
          </a:prstGeom>
          <a:solidFill>
            <a:srgbClr val="96C359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fr-FR" sz="4000" b="1" dirty="0">
                <a:latin typeface="Garamond" charset="0"/>
              </a:rPr>
              <a:t>Titre de partie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086D4D6-BFEC-CC4A-80FA-6776CEF3A5D7}"/>
              </a:ext>
            </a:extLst>
          </p:cNvPr>
          <p:cNvSpPr txBox="1"/>
          <p:nvPr/>
        </p:nvSpPr>
        <p:spPr>
          <a:xfrm>
            <a:off x="352376" y="6598374"/>
            <a:ext cx="19943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i="1" dirty="0">
                <a:solidFill>
                  <a:schemeClr val="bg1"/>
                </a:solidFill>
              </a:rPr>
              <a:t>Laboratoire MÉDIATIONS</a:t>
            </a:r>
          </a:p>
        </p:txBody>
      </p:sp>
      <p:pic>
        <p:nvPicPr>
          <p:cNvPr id="13" name="Image 12" descr="Une image contenant lit, sombre&#10;&#10;Description générée automatiquement">
            <a:extLst>
              <a:ext uri="{FF2B5EF4-FFF2-40B4-BE49-F238E27FC236}">
                <a16:creationId xmlns:a16="http://schemas.microsoft.com/office/drawing/2014/main" id="{7F705899-0ED9-6944-8339-D023A1D9A5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056" t="1" r="13627" b="591"/>
          <a:stretch/>
        </p:blipFill>
        <p:spPr>
          <a:xfrm>
            <a:off x="758070" y="1489724"/>
            <a:ext cx="3177242" cy="4249883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96B5BDFB-E0A1-D748-AB33-AB31565F8078}"/>
              </a:ext>
            </a:extLst>
          </p:cNvPr>
          <p:cNvSpPr txBox="1"/>
          <p:nvPr/>
        </p:nvSpPr>
        <p:spPr>
          <a:xfrm rot="20086893">
            <a:off x="2287286" y="4354538"/>
            <a:ext cx="186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Éventuelle(s) illustration(s)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ECB64C-380A-D442-9E9C-14CC2B14BE2C}"/>
              </a:ext>
            </a:extLst>
          </p:cNvPr>
          <p:cNvSpPr/>
          <p:nvPr/>
        </p:nvSpPr>
        <p:spPr>
          <a:xfrm>
            <a:off x="8209352" y="6598374"/>
            <a:ext cx="83548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b="1" i="1" dirty="0">
                <a:solidFill>
                  <a:srgbClr val="FFFF00"/>
                </a:solidFill>
              </a:rPr>
              <a:t>Prénom NOM</a:t>
            </a:r>
            <a:endParaRPr lang="fr-FR" sz="900" b="1" i="1" dirty="0">
              <a:solidFill>
                <a:schemeClr val="bg1"/>
              </a:solidFill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6BA1033E-E6B1-4D45-B422-689D7804D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328" y="6617563"/>
            <a:ext cx="246694" cy="21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81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96C359"/>
          </a:solidFill>
          <a:ln>
            <a:noFill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596900"/>
          </a:xfrm>
          <a:prstGeom prst="rect">
            <a:avLst/>
          </a:prstGeom>
          <a:solidFill>
            <a:srgbClr val="96C359"/>
          </a:solidFill>
          <a:ln>
            <a:noFill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84595" y="6137312"/>
            <a:ext cx="8385997" cy="333681"/>
          </a:xfrm>
          <a:prstGeom prst="rect">
            <a:avLst/>
          </a:prstGeom>
          <a:solidFill>
            <a:srgbClr val="96C359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fr-FR" sz="1800" b="1" dirty="0">
                <a:solidFill>
                  <a:schemeClr val="bg1"/>
                </a:solidFill>
                <a:latin typeface="Garamond" charset="0"/>
              </a:rPr>
              <a:t>De quoi parle-t-on ?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0" y="6584950"/>
            <a:ext cx="9144000" cy="280077"/>
          </a:xfrm>
          <a:prstGeom prst="rect">
            <a:avLst/>
          </a:prstGeom>
          <a:solidFill>
            <a:srgbClr val="3D4C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fr-FR" sz="1400" b="1" dirty="0">
                <a:solidFill>
                  <a:schemeClr val="bg1"/>
                </a:solidFill>
                <a:latin typeface="Garamond" charset="0"/>
              </a:rPr>
              <a:t>Titre de l’exposé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96AE43B-EAA3-8542-8450-33590A95467D}"/>
              </a:ext>
            </a:extLst>
          </p:cNvPr>
          <p:cNvSpPr txBox="1"/>
          <p:nvPr/>
        </p:nvSpPr>
        <p:spPr>
          <a:xfrm rot="3080438">
            <a:off x="7067550" y="861124"/>
            <a:ext cx="11266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0A37300-A8AF-FF43-A1D9-1251E39B7C1C}"/>
              </a:ext>
            </a:extLst>
          </p:cNvPr>
          <p:cNvSpPr txBox="1"/>
          <p:nvPr/>
        </p:nvSpPr>
        <p:spPr>
          <a:xfrm rot="5400000">
            <a:off x="7067549" y="1195099"/>
            <a:ext cx="11266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94428ABD-7D31-9D4A-9803-27AF6E7A99D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5949" y="3290501"/>
            <a:ext cx="4995974" cy="276999"/>
          </a:xfrm>
          <a:prstGeom prst="rect">
            <a:avLst/>
          </a:prstGeom>
          <a:solidFill>
            <a:srgbClr val="96C359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200" b="1" i="1" dirty="0">
                <a:solidFill>
                  <a:srgbClr val="3D4C59"/>
                </a:solidFill>
                <a:latin typeface="Garamond" charset="0"/>
              </a:rPr>
              <a:t>Nom du colloque, du séminaire ou de l’événement Prénom NOM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54A0A1A-E7E1-1E49-BBD3-967F25E731EF}"/>
              </a:ext>
            </a:extLst>
          </p:cNvPr>
          <p:cNvSpPr txBox="1"/>
          <p:nvPr/>
        </p:nvSpPr>
        <p:spPr>
          <a:xfrm>
            <a:off x="2131106" y="148479"/>
            <a:ext cx="5315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/>
              <a:t>That’s</a:t>
            </a:r>
            <a:r>
              <a:rPr lang="fr-FR" sz="2800" b="1" dirty="0"/>
              <a:t> the question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281898BF-CCB2-8B42-8B4A-54BC1D0075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29" t="15071" r="33001" b="39364"/>
          <a:stretch/>
        </p:blipFill>
        <p:spPr>
          <a:xfrm>
            <a:off x="134400" y="6105077"/>
            <a:ext cx="537779" cy="42952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FD6D44A-7E74-2845-9D81-CE9A04221AA2}"/>
              </a:ext>
            </a:extLst>
          </p:cNvPr>
          <p:cNvSpPr txBox="1"/>
          <p:nvPr/>
        </p:nvSpPr>
        <p:spPr>
          <a:xfrm>
            <a:off x="713690" y="6102707"/>
            <a:ext cx="3700130" cy="384721"/>
          </a:xfrm>
          <a:prstGeom prst="rect">
            <a:avLst/>
          </a:prstGeom>
          <a:solidFill>
            <a:srgbClr val="96C359"/>
          </a:solidFill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3C4C59"/>
                </a:solidFill>
              </a:rPr>
              <a:t>Laboratoire MEDIATIONS</a:t>
            </a:r>
            <a:br>
              <a:rPr lang="fr-FR" sz="1100" dirty="0">
                <a:solidFill>
                  <a:srgbClr val="3C4C59"/>
                </a:solidFill>
              </a:rPr>
            </a:br>
            <a:r>
              <a:rPr lang="fr-FR" sz="800" dirty="0">
                <a:solidFill>
                  <a:srgbClr val="3C4C59"/>
                </a:solidFill>
              </a:rPr>
              <a:t>Unité de Recherche de Sorbonne Université</a:t>
            </a:r>
            <a:endParaRPr lang="fr-FR" sz="1100" dirty="0">
              <a:solidFill>
                <a:srgbClr val="3C4C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718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21001</TotalTime>
  <Words>245</Words>
  <Application>Microsoft Macintosh PowerPoint</Application>
  <PresentationFormat>Affichage à l'écran (4:3)</PresentationFormat>
  <Paragraphs>54</Paragraphs>
  <Slides>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Garamond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Université de Savoie Mont Blanc</dc:creator>
  <cp:lastModifiedBy>Xavier BERNIER</cp:lastModifiedBy>
  <cp:revision>368</cp:revision>
  <cp:lastPrinted>2019-09-18T11:59:10Z</cp:lastPrinted>
  <dcterms:created xsi:type="dcterms:W3CDTF">2016-09-23T05:44:10Z</dcterms:created>
  <dcterms:modified xsi:type="dcterms:W3CDTF">2021-02-26T18:28:52Z</dcterms:modified>
</cp:coreProperties>
</file>